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bhi Agarwal" userId="82d09a7cfb951b3d" providerId="LiveId" clId="{91BBEE3F-B4E1-4EFB-8AB2-1C0745ECD63A}"/>
    <pc:docChg chg="custSel modSld">
      <pc:chgData name="Shubhi Agarwal" userId="82d09a7cfb951b3d" providerId="LiveId" clId="{91BBEE3F-B4E1-4EFB-8AB2-1C0745ECD63A}" dt="2022-11-25T13:36:27.836" v="3117" actId="207"/>
      <pc:docMkLst>
        <pc:docMk/>
      </pc:docMkLst>
      <pc:sldChg chg="addSp delSp modSp mod modAnim">
        <pc:chgData name="Shubhi Agarwal" userId="82d09a7cfb951b3d" providerId="LiveId" clId="{91BBEE3F-B4E1-4EFB-8AB2-1C0745ECD63A}" dt="2022-11-25T13:36:27.836" v="3117" actId="207"/>
        <pc:sldMkLst>
          <pc:docMk/>
          <pc:sldMk cId="0" sldId="257"/>
        </pc:sldMkLst>
        <pc:spChg chg="del mod">
          <ac:chgData name="Shubhi Agarwal" userId="82d09a7cfb951b3d" providerId="LiveId" clId="{91BBEE3F-B4E1-4EFB-8AB2-1C0745ECD63A}" dt="2022-11-25T12:23:09.312" v="2326" actId="478"/>
          <ac:spMkLst>
            <pc:docMk/>
            <pc:sldMk cId="0" sldId="257"/>
            <ac:spMk id="5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48:45.297" v="2341" actId="478"/>
          <ac:spMkLst>
            <pc:docMk/>
            <pc:sldMk cId="0" sldId="257"/>
            <ac:spMk id="6" creationId="{D3468E5A-C68F-8B0D-9803-D3ECDDF45F2F}"/>
          </ac:spMkLst>
        </pc:spChg>
        <pc:spChg chg="mod">
          <ac:chgData name="Shubhi Agarwal" userId="82d09a7cfb951b3d" providerId="LiveId" clId="{91BBEE3F-B4E1-4EFB-8AB2-1C0745ECD63A}" dt="2022-11-25T12:23:21.488" v="2328" actId="1076"/>
          <ac:spMkLst>
            <pc:docMk/>
            <pc:sldMk cId="0" sldId="257"/>
            <ac:spMk id="8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2:48:53.347" v="2342" actId="1076"/>
          <ac:spMkLst>
            <pc:docMk/>
            <pc:sldMk cId="0" sldId="257"/>
            <ac:spMk id="9" creationId="{25C9E2F6-737F-4BEF-6414-7CB615391A1A}"/>
          </ac:spMkLst>
        </pc:spChg>
        <pc:spChg chg="mod">
          <ac:chgData name="Shubhi Agarwal" userId="82d09a7cfb951b3d" providerId="LiveId" clId="{91BBEE3F-B4E1-4EFB-8AB2-1C0745ECD63A}" dt="2022-11-25T13:36:27.836" v="3117" actId="207"/>
          <ac:spMkLst>
            <pc:docMk/>
            <pc:sldMk cId="0" sldId="257"/>
            <ac:spMk id="12" creationId="{00000000-0000-0000-0000-000000000000}"/>
          </ac:spMkLst>
        </pc:spChg>
      </pc:sldChg>
      <pc:sldChg chg="addSp delSp modSp mod modAnim">
        <pc:chgData name="Shubhi Agarwal" userId="82d09a7cfb951b3d" providerId="LiveId" clId="{91BBEE3F-B4E1-4EFB-8AB2-1C0745ECD63A}" dt="2022-11-25T12:51:55.327" v="2400"/>
        <pc:sldMkLst>
          <pc:docMk/>
          <pc:sldMk cId="0" sldId="258"/>
        </pc:sldMkLst>
        <pc:spChg chg="del mod">
          <ac:chgData name="Shubhi Agarwal" userId="82d09a7cfb951b3d" providerId="LiveId" clId="{91BBEE3F-B4E1-4EFB-8AB2-1C0745ECD63A}" dt="2022-11-25T12:51:33.875" v="2396" actId="478"/>
          <ac:spMkLst>
            <pc:docMk/>
            <pc:sldMk cId="0" sldId="258"/>
            <ac:spMk id="2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0:45:46.524" v="372" actId="20577"/>
          <ac:spMkLst>
            <pc:docMk/>
            <pc:sldMk cId="0" sldId="258"/>
            <ac:spMk id="4" creationId="{9B654D8C-0CD9-35EC-69C7-AAFB1099E759}"/>
          </ac:spMkLst>
        </pc:spChg>
        <pc:spChg chg="add mod">
          <ac:chgData name="Shubhi Agarwal" userId="82d09a7cfb951b3d" providerId="LiveId" clId="{91BBEE3F-B4E1-4EFB-8AB2-1C0745ECD63A}" dt="2022-11-25T12:51:41.769" v="2397" actId="1076"/>
          <ac:spMkLst>
            <pc:docMk/>
            <pc:sldMk cId="0" sldId="258"/>
            <ac:spMk id="5" creationId="{937584EA-9DE5-F075-8B0F-15EC8908375E}"/>
          </ac:spMkLst>
        </pc:spChg>
        <pc:picChg chg="mod">
          <ac:chgData name="Shubhi Agarwal" userId="82d09a7cfb951b3d" providerId="LiveId" clId="{91BBEE3F-B4E1-4EFB-8AB2-1C0745ECD63A}" dt="2022-11-25T10:35:15.178" v="5" actId="14100"/>
          <ac:picMkLst>
            <pc:docMk/>
            <pc:sldMk cId="0" sldId="258"/>
            <ac:picMk id="7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2:53:27.118" v="2437"/>
        <pc:sldMkLst>
          <pc:docMk/>
          <pc:sldMk cId="0" sldId="259"/>
        </pc:sldMkLst>
        <pc:spChg chg="del mod">
          <ac:chgData name="Shubhi Agarwal" userId="82d09a7cfb951b3d" providerId="LiveId" clId="{91BBEE3F-B4E1-4EFB-8AB2-1C0745ECD63A}" dt="2022-11-25T12:52:26.328" v="2406" actId="478"/>
          <ac:spMkLst>
            <pc:docMk/>
            <pc:sldMk cId="0" sldId="259"/>
            <ac:spMk id="2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52:57.529" v="2431" actId="478"/>
          <ac:spMkLst>
            <pc:docMk/>
            <pc:sldMk cId="0" sldId="259"/>
            <ac:spMk id="4" creationId="{A3ACBED0-DB75-B0BB-6335-BCAB2FE84EC0}"/>
          </ac:spMkLst>
        </pc:spChg>
        <pc:spChg chg="add mod">
          <ac:chgData name="Shubhi Agarwal" userId="82d09a7cfb951b3d" providerId="LiveId" clId="{91BBEE3F-B4E1-4EFB-8AB2-1C0745ECD63A}" dt="2022-11-25T12:52:48.143" v="2429" actId="20577"/>
          <ac:spMkLst>
            <pc:docMk/>
            <pc:sldMk cId="0" sldId="259"/>
            <ac:spMk id="6" creationId="{D7B23407-0623-0594-AA24-42B76354107D}"/>
          </ac:spMkLst>
        </pc:spChg>
        <pc:picChg chg="mod">
          <ac:chgData name="Shubhi Agarwal" userId="82d09a7cfb951b3d" providerId="LiveId" clId="{91BBEE3F-B4E1-4EFB-8AB2-1C0745ECD63A}" dt="2022-11-25T12:53:07.245" v="2433" actId="14100"/>
          <ac:picMkLst>
            <pc:docMk/>
            <pc:sldMk cId="0" sldId="259"/>
            <ac:picMk id="8" creationId="{00000000-0000-0000-0000-000000000000}"/>
          </ac:picMkLst>
        </pc:picChg>
        <pc:picChg chg="mod">
          <ac:chgData name="Shubhi Agarwal" userId="82d09a7cfb951b3d" providerId="LiveId" clId="{91BBEE3F-B4E1-4EFB-8AB2-1C0745ECD63A}" dt="2022-11-25T12:52:05.627" v="2401" actId="1076"/>
          <ac:picMkLst>
            <pc:docMk/>
            <pc:sldMk cId="0" sldId="259"/>
            <ac:picMk id="10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2:54:49.171" v="2493"/>
        <pc:sldMkLst>
          <pc:docMk/>
          <pc:sldMk cId="0" sldId="260"/>
        </pc:sldMkLst>
        <pc:spChg chg="del mod">
          <ac:chgData name="Shubhi Agarwal" userId="82d09a7cfb951b3d" providerId="LiveId" clId="{91BBEE3F-B4E1-4EFB-8AB2-1C0745ECD63A}" dt="2022-11-25T12:53:44.403" v="2458" actId="478"/>
          <ac:spMkLst>
            <pc:docMk/>
            <pc:sldMk cId="0" sldId="260"/>
            <ac:spMk id="2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53:51.990" v="2460" actId="478"/>
          <ac:spMkLst>
            <pc:docMk/>
            <pc:sldMk cId="0" sldId="260"/>
            <ac:spMk id="5" creationId="{3C6CF48C-42A6-1023-660F-6A4C6359B1F8}"/>
          </ac:spMkLst>
        </pc:spChg>
        <pc:spChg chg="add mod">
          <ac:chgData name="Shubhi Agarwal" userId="82d09a7cfb951b3d" providerId="LiveId" clId="{91BBEE3F-B4E1-4EFB-8AB2-1C0745ECD63A}" dt="2022-11-25T12:54:20.476" v="2487" actId="20577"/>
          <ac:spMkLst>
            <pc:docMk/>
            <pc:sldMk cId="0" sldId="260"/>
            <ac:spMk id="7" creationId="{F659443D-724E-808F-F374-6781C6894A5E}"/>
          </ac:spMkLst>
        </pc:spChg>
        <pc:picChg chg="mod">
          <ac:chgData name="Shubhi Agarwal" userId="82d09a7cfb951b3d" providerId="LiveId" clId="{91BBEE3F-B4E1-4EFB-8AB2-1C0745ECD63A}" dt="2022-11-25T12:54:32.840" v="2489" actId="14100"/>
          <ac:picMkLst>
            <pc:docMk/>
            <pc:sldMk cId="0" sldId="260"/>
            <ac:picMk id="6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2:56:17.375" v="2528"/>
        <pc:sldMkLst>
          <pc:docMk/>
          <pc:sldMk cId="0" sldId="261"/>
        </pc:sldMkLst>
        <pc:spChg chg="del mod">
          <ac:chgData name="Shubhi Agarwal" userId="82d09a7cfb951b3d" providerId="LiveId" clId="{91BBEE3F-B4E1-4EFB-8AB2-1C0745ECD63A}" dt="2022-11-25T12:55:37.241" v="2521" actId="478"/>
          <ac:spMkLst>
            <pc:docMk/>
            <pc:sldMk cId="0" sldId="261"/>
            <ac:spMk id="2" creationId="{00000000-0000-0000-0000-000000000000}"/>
          </ac:spMkLst>
        </pc:spChg>
        <pc:spChg chg="mod">
          <ac:chgData name="Shubhi Agarwal" userId="82d09a7cfb951b3d" providerId="LiveId" clId="{91BBEE3F-B4E1-4EFB-8AB2-1C0745ECD63A}" dt="2022-11-25T12:55:06.383" v="2494" actId="20577"/>
          <ac:spMkLst>
            <pc:docMk/>
            <pc:sldMk cId="0" sldId="261"/>
            <ac:spMk id="3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2:55:26.379" v="2518" actId="20577"/>
          <ac:spMkLst>
            <pc:docMk/>
            <pc:sldMk cId="0" sldId="261"/>
            <ac:spMk id="4" creationId="{D01265CB-153B-C231-92D4-C5876BFCF511}"/>
          </ac:spMkLst>
        </pc:spChg>
        <pc:spChg chg="add del mod">
          <ac:chgData name="Shubhi Agarwal" userId="82d09a7cfb951b3d" providerId="LiveId" clId="{91BBEE3F-B4E1-4EFB-8AB2-1C0745ECD63A}" dt="2022-11-25T12:55:44.700" v="2523" actId="478"/>
          <ac:spMkLst>
            <pc:docMk/>
            <pc:sldMk cId="0" sldId="261"/>
            <ac:spMk id="7" creationId="{65A10B69-29F0-56F8-7616-B4F6BBFCB4B7}"/>
          </ac:spMkLst>
        </pc:spChg>
        <pc:spChg chg="mod">
          <ac:chgData name="Shubhi Agarwal" userId="82d09a7cfb951b3d" providerId="LiveId" clId="{91BBEE3F-B4E1-4EFB-8AB2-1C0745ECD63A}" dt="2022-11-25T12:56:10.713" v="2526" actId="14100"/>
          <ac:spMkLst>
            <pc:docMk/>
            <pc:sldMk cId="0" sldId="261"/>
            <ac:spMk id="10" creationId="{00000000-0000-0000-0000-000000000000}"/>
          </ac:spMkLst>
        </pc:spChg>
      </pc:sldChg>
      <pc:sldChg chg="addSp delSp modSp mod modAnim">
        <pc:chgData name="Shubhi Agarwal" userId="82d09a7cfb951b3d" providerId="LiveId" clId="{91BBEE3F-B4E1-4EFB-8AB2-1C0745ECD63A}" dt="2022-11-25T12:57:36.226" v="2555"/>
        <pc:sldMkLst>
          <pc:docMk/>
          <pc:sldMk cId="0" sldId="262"/>
        </pc:sldMkLst>
        <pc:spChg chg="del mod">
          <ac:chgData name="Shubhi Agarwal" userId="82d09a7cfb951b3d" providerId="LiveId" clId="{91BBEE3F-B4E1-4EFB-8AB2-1C0745ECD63A}" dt="2022-11-25T12:56:28.075" v="2530" actId="478"/>
          <ac:spMkLst>
            <pc:docMk/>
            <pc:sldMk cId="0" sldId="262"/>
            <ac:spMk id="2" creationId="{00000000-0000-0000-0000-000000000000}"/>
          </ac:spMkLst>
        </pc:spChg>
        <pc:spChg chg="mod">
          <ac:chgData name="Shubhi Agarwal" userId="82d09a7cfb951b3d" providerId="LiveId" clId="{91BBEE3F-B4E1-4EFB-8AB2-1C0745ECD63A}" dt="2022-11-25T12:56:53.450" v="2534" actId="1076"/>
          <ac:spMkLst>
            <pc:docMk/>
            <pc:sldMk cId="0" sldId="262"/>
            <ac:spMk id="3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56:36.652" v="2532" actId="478"/>
          <ac:spMkLst>
            <pc:docMk/>
            <pc:sldMk cId="0" sldId="262"/>
            <ac:spMk id="6" creationId="{1C71C861-23EF-9F5C-7083-0A0CF842EE13}"/>
          </ac:spMkLst>
        </pc:spChg>
        <pc:spChg chg="add mod">
          <ac:chgData name="Shubhi Agarwal" userId="82d09a7cfb951b3d" providerId="LiveId" clId="{91BBEE3F-B4E1-4EFB-8AB2-1C0745ECD63A}" dt="2022-11-25T12:57:20.538" v="2552" actId="1076"/>
          <ac:spMkLst>
            <pc:docMk/>
            <pc:sldMk cId="0" sldId="262"/>
            <ac:spMk id="7" creationId="{9F08CE57-68C5-8BA9-9951-2E8D9C7ABDF8}"/>
          </ac:spMkLst>
        </pc:spChg>
        <pc:picChg chg="mod">
          <ac:chgData name="Shubhi Agarwal" userId="82d09a7cfb951b3d" providerId="LiveId" clId="{91BBEE3F-B4E1-4EFB-8AB2-1C0745ECD63A}" dt="2022-11-25T12:56:42.300" v="2533" actId="14100"/>
          <ac:picMkLst>
            <pc:docMk/>
            <pc:sldMk cId="0" sldId="262"/>
            <ac:picMk id="5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36:13.372" v="3114" actId="207"/>
        <pc:sldMkLst>
          <pc:docMk/>
          <pc:sldMk cId="0" sldId="263"/>
        </pc:sldMkLst>
        <pc:spChg chg="del mod">
          <ac:chgData name="Shubhi Agarwal" userId="82d09a7cfb951b3d" providerId="LiveId" clId="{91BBEE3F-B4E1-4EFB-8AB2-1C0745ECD63A}" dt="2022-11-25T12:57:48.999" v="2574" actId="478"/>
          <ac:spMkLst>
            <pc:docMk/>
            <pc:sldMk cId="0" sldId="263"/>
            <ac:spMk id="2" creationId="{00000000-0000-0000-0000-000000000000}"/>
          </ac:spMkLst>
        </pc:spChg>
        <pc:spChg chg="mod">
          <ac:chgData name="Shubhi Agarwal" userId="82d09a7cfb951b3d" providerId="LiveId" clId="{91BBEE3F-B4E1-4EFB-8AB2-1C0745ECD63A}" dt="2022-11-25T13:36:13.372" v="3114" actId="207"/>
          <ac:spMkLst>
            <pc:docMk/>
            <pc:sldMk cId="0" sldId="263"/>
            <ac:spMk id="4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58:49.766" v="2603" actId="478"/>
          <ac:spMkLst>
            <pc:docMk/>
            <pc:sldMk cId="0" sldId="263"/>
            <ac:spMk id="5" creationId="{42CC54A9-F376-7E63-CF72-58C4646271B1}"/>
          </ac:spMkLst>
        </pc:spChg>
        <pc:spChg chg="add mod">
          <ac:chgData name="Shubhi Agarwal" userId="82d09a7cfb951b3d" providerId="LiveId" clId="{91BBEE3F-B4E1-4EFB-8AB2-1C0745ECD63A}" dt="2022-11-25T12:58:06.559" v="2598" actId="20577"/>
          <ac:spMkLst>
            <pc:docMk/>
            <pc:sldMk cId="0" sldId="263"/>
            <ac:spMk id="6" creationId="{9B85D6C8-8C49-E0C9-2193-873A0C212F5C}"/>
          </ac:spMkLst>
        </pc:spChg>
        <pc:picChg chg="mod">
          <ac:chgData name="Shubhi Agarwal" userId="82d09a7cfb951b3d" providerId="LiveId" clId="{91BBEE3F-B4E1-4EFB-8AB2-1C0745ECD63A}" dt="2022-11-25T12:58:44.949" v="2601" actId="14100"/>
          <ac:picMkLst>
            <pc:docMk/>
            <pc:sldMk cId="0" sldId="263"/>
            <ac:picMk id="8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00:41.559" v="2656"/>
        <pc:sldMkLst>
          <pc:docMk/>
          <pc:sldMk cId="0" sldId="264"/>
        </pc:sldMkLst>
        <pc:spChg chg="del mod">
          <ac:chgData name="Shubhi Agarwal" userId="82d09a7cfb951b3d" providerId="LiveId" clId="{91BBEE3F-B4E1-4EFB-8AB2-1C0745ECD63A}" dt="2022-11-25T12:59:34.680" v="2620" actId="478"/>
          <ac:spMkLst>
            <pc:docMk/>
            <pc:sldMk cId="0" sldId="264"/>
            <ac:spMk id="2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2:06:26.265" v="1003" actId="20577"/>
          <ac:spMkLst>
            <pc:docMk/>
            <pc:sldMk cId="0" sldId="264"/>
            <ac:spMk id="3" creationId="{BCABB55A-211C-FDD3-A0FB-B450FFA10C15}"/>
          </ac:spMkLst>
        </pc:spChg>
        <pc:spChg chg="add del mod">
          <ac:chgData name="Shubhi Agarwal" userId="82d09a7cfb951b3d" providerId="LiveId" clId="{91BBEE3F-B4E1-4EFB-8AB2-1C0745ECD63A}" dt="2022-11-25T12:59:43.050" v="2622" actId="478"/>
          <ac:spMkLst>
            <pc:docMk/>
            <pc:sldMk cId="0" sldId="264"/>
            <ac:spMk id="5" creationId="{57135B75-AF19-DD6C-B3EA-3B6EDA925FC4}"/>
          </ac:spMkLst>
        </pc:spChg>
        <pc:spChg chg="add mod">
          <ac:chgData name="Shubhi Agarwal" userId="82d09a7cfb951b3d" providerId="LiveId" clId="{91BBEE3F-B4E1-4EFB-8AB2-1C0745ECD63A}" dt="2022-11-25T13:00:11.675" v="2651" actId="20577"/>
          <ac:spMkLst>
            <pc:docMk/>
            <pc:sldMk cId="0" sldId="264"/>
            <ac:spMk id="6" creationId="{4FD424AD-60B6-B2E4-F2D9-D3D00574F76C}"/>
          </ac:spMkLst>
        </pc:spChg>
        <pc:picChg chg="mod">
          <ac:chgData name="Shubhi Agarwal" userId="82d09a7cfb951b3d" providerId="LiveId" clId="{91BBEE3F-B4E1-4EFB-8AB2-1C0745ECD63A}" dt="2022-11-25T13:00:21.661" v="2653" actId="14100"/>
          <ac:picMkLst>
            <pc:docMk/>
            <pc:sldMk cId="0" sldId="264"/>
            <ac:picMk id="7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02:00.559" v="2704"/>
        <pc:sldMkLst>
          <pc:docMk/>
          <pc:sldMk cId="0" sldId="265"/>
        </pc:sldMkLst>
        <pc:spChg chg="del mod">
          <ac:chgData name="Shubhi Agarwal" userId="82d09a7cfb951b3d" providerId="LiveId" clId="{91BBEE3F-B4E1-4EFB-8AB2-1C0745ECD63A}" dt="2022-11-25T13:01:01.375" v="2667" actId="478"/>
          <ac:spMkLst>
            <pc:docMk/>
            <pc:sldMk cId="0" sldId="265"/>
            <ac:spMk id="2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2:05:49.649" v="940"/>
          <ac:spMkLst>
            <pc:docMk/>
            <pc:sldMk cId="0" sldId="265"/>
            <ac:spMk id="3" creationId="{E58725DF-E3FE-943C-070C-AD9A55A71A6F}"/>
          </ac:spMkLst>
        </pc:spChg>
        <pc:spChg chg="add mod">
          <ac:chgData name="Shubhi Agarwal" userId="82d09a7cfb951b3d" providerId="LiveId" clId="{91BBEE3F-B4E1-4EFB-8AB2-1C0745ECD63A}" dt="2022-11-25T12:09:01.876" v="1209" actId="20577"/>
          <ac:spMkLst>
            <pc:docMk/>
            <pc:sldMk cId="0" sldId="265"/>
            <ac:spMk id="4" creationId="{D54CD4AE-7D60-1D3F-6E13-B87EDAE6B393}"/>
          </ac:spMkLst>
        </pc:spChg>
        <pc:spChg chg="add del mod">
          <ac:chgData name="Shubhi Agarwal" userId="82d09a7cfb951b3d" providerId="LiveId" clId="{91BBEE3F-B4E1-4EFB-8AB2-1C0745ECD63A}" dt="2022-11-25T13:01:11.041" v="2669" actId="478"/>
          <ac:spMkLst>
            <pc:docMk/>
            <pc:sldMk cId="0" sldId="265"/>
            <ac:spMk id="7" creationId="{69AEC2DE-B959-EDCF-B0FB-027DCFBB49BD}"/>
          </ac:spMkLst>
        </pc:spChg>
        <pc:spChg chg="add mod">
          <ac:chgData name="Shubhi Agarwal" userId="82d09a7cfb951b3d" providerId="LiveId" clId="{91BBEE3F-B4E1-4EFB-8AB2-1C0745ECD63A}" dt="2022-11-25T13:01:34.231" v="2699" actId="20577"/>
          <ac:spMkLst>
            <pc:docMk/>
            <pc:sldMk cId="0" sldId="265"/>
            <ac:spMk id="8" creationId="{57D4444F-4229-CA1E-0AA3-1617A9B97C52}"/>
          </ac:spMkLst>
        </pc:spChg>
        <pc:picChg chg="mod">
          <ac:chgData name="Shubhi Agarwal" userId="82d09a7cfb951b3d" providerId="LiveId" clId="{91BBEE3F-B4E1-4EFB-8AB2-1C0745ECD63A}" dt="2022-11-25T13:01:48.048" v="2701" actId="14100"/>
          <ac:picMkLst>
            <pc:docMk/>
            <pc:sldMk cId="0" sldId="265"/>
            <ac:picMk id="6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03:33.156" v="2755"/>
        <pc:sldMkLst>
          <pc:docMk/>
          <pc:sldMk cId="0" sldId="266"/>
        </pc:sldMkLst>
        <pc:spChg chg="del mod">
          <ac:chgData name="Shubhi Agarwal" userId="82d09a7cfb951b3d" providerId="LiveId" clId="{91BBEE3F-B4E1-4EFB-8AB2-1C0745ECD63A}" dt="2022-11-25T13:02:59.408" v="2728" actId="478"/>
          <ac:spMkLst>
            <pc:docMk/>
            <pc:sldMk cId="0" sldId="266"/>
            <ac:spMk id="2" creationId="{00000000-0000-0000-0000-000000000000}"/>
          </ac:spMkLst>
        </pc:spChg>
        <pc:spChg chg="del mod">
          <ac:chgData name="Shubhi Agarwal" userId="82d09a7cfb951b3d" providerId="LiveId" clId="{91BBEE3F-B4E1-4EFB-8AB2-1C0745ECD63A}" dt="2022-11-25T13:02:25.824" v="2709" actId="478"/>
          <ac:spMkLst>
            <pc:docMk/>
            <pc:sldMk cId="0" sldId="266"/>
            <ac:spMk id="3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3:02:49.536" v="2713" actId="1076"/>
          <ac:spMkLst>
            <pc:docMk/>
            <pc:sldMk cId="0" sldId="266"/>
            <ac:spMk id="4" creationId="{144D9712-B5A0-78CC-B4F5-59E79DD8AB2D}"/>
          </ac:spMkLst>
        </pc:spChg>
        <pc:spChg chg="add del mod">
          <ac:chgData name="Shubhi Agarwal" userId="82d09a7cfb951b3d" providerId="LiveId" clId="{91BBEE3F-B4E1-4EFB-8AB2-1C0745ECD63A}" dt="2022-11-25T13:02:42.662" v="2712" actId="478"/>
          <ac:spMkLst>
            <pc:docMk/>
            <pc:sldMk cId="0" sldId="266"/>
            <ac:spMk id="6" creationId="{F17B2AD8-F22C-C6FC-30B6-AA8B8144E2C1}"/>
          </ac:spMkLst>
        </pc:spChg>
        <pc:spChg chg="add mod">
          <ac:chgData name="Shubhi Agarwal" userId="82d09a7cfb951b3d" providerId="LiveId" clId="{91BBEE3F-B4E1-4EFB-8AB2-1C0745ECD63A}" dt="2022-11-25T13:03:18.331" v="2752" actId="20577"/>
          <ac:spMkLst>
            <pc:docMk/>
            <pc:sldMk cId="0" sldId="266"/>
            <ac:spMk id="8" creationId="{FDBC1A9F-5CB8-3300-5F16-C7F4E6C9E816}"/>
          </ac:spMkLst>
        </pc:spChg>
        <pc:picChg chg="mod">
          <ac:chgData name="Shubhi Agarwal" userId="82d09a7cfb951b3d" providerId="LiveId" clId="{91BBEE3F-B4E1-4EFB-8AB2-1C0745ECD63A}" dt="2022-11-25T13:02:08.984" v="2705" actId="14100"/>
          <ac:picMkLst>
            <pc:docMk/>
            <pc:sldMk cId="0" sldId="266"/>
            <ac:picMk id="7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32:37.931" v="3111" actId="207"/>
        <pc:sldMkLst>
          <pc:docMk/>
          <pc:sldMk cId="0" sldId="267"/>
        </pc:sldMkLst>
        <pc:spChg chg="del mod">
          <ac:chgData name="Shubhi Agarwal" userId="82d09a7cfb951b3d" providerId="LiveId" clId="{91BBEE3F-B4E1-4EFB-8AB2-1C0745ECD63A}" dt="2022-11-25T13:03:46.742" v="2767" actId="478"/>
          <ac:spMkLst>
            <pc:docMk/>
            <pc:sldMk cId="0" sldId="267"/>
            <ac:spMk id="2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3:04:37.565" v="2798" actId="478"/>
          <ac:spMkLst>
            <pc:docMk/>
            <pc:sldMk cId="0" sldId="267"/>
            <ac:spMk id="4" creationId="{7D29992E-689F-97C9-E9CC-4AD819F5B62D}"/>
          </ac:spMkLst>
        </pc:spChg>
        <pc:spChg chg="add mod">
          <ac:chgData name="Shubhi Agarwal" userId="82d09a7cfb951b3d" providerId="LiveId" clId="{91BBEE3F-B4E1-4EFB-8AB2-1C0745ECD63A}" dt="2022-11-25T13:04:18.957" v="2794" actId="20577"/>
          <ac:spMkLst>
            <pc:docMk/>
            <pc:sldMk cId="0" sldId="267"/>
            <ac:spMk id="5" creationId="{5797C5A2-07E5-460E-F5E7-E7BDECF0F108}"/>
          </ac:spMkLst>
        </pc:spChg>
        <pc:spChg chg="mod">
          <ac:chgData name="Shubhi Agarwal" userId="82d09a7cfb951b3d" providerId="LiveId" clId="{91BBEE3F-B4E1-4EFB-8AB2-1C0745ECD63A}" dt="2022-11-25T13:32:37.931" v="3111" actId="207"/>
          <ac:spMkLst>
            <pc:docMk/>
            <pc:sldMk cId="0" sldId="267"/>
            <ac:spMk id="6" creationId="{00000000-0000-0000-0000-000000000000}"/>
          </ac:spMkLst>
        </pc:spChg>
        <pc:picChg chg="mod">
          <ac:chgData name="Shubhi Agarwal" userId="82d09a7cfb951b3d" providerId="LiveId" clId="{91BBEE3F-B4E1-4EFB-8AB2-1C0745ECD63A}" dt="2022-11-25T13:03:54.614" v="2768" actId="1076"/>
          <ac:picMkLst>
            <pc:docMk/>
            <pc:sldMk cId="0" sldId="267"/>
            <ac:picMk id="9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32:46.367" v="3112" actId="207"/>
        <pc:sldMkLst>
          <pc:docMk/>
          <pc:sldMk cId="0" sldId="268"/>
        </pc:sldMkLst>
        <pc:spChg chg="del mod">
          <ac:chgData name="Shubhi Agarwal" userId="82d09a7cfb951b3d" providerId="LiveId" clId="{91BBEE3F-B4E1-4EFB-8AB2-1C0745ECD63A}" dt="2022-11-25T13:05:03.884" v="2818" actId="478"/>
          <ac:spMkLst>
            <pc:docMk/>
            <pc:sldMk cId="0" sldId="268"/>
            <ac:spMk id="2" creationId="{00000000-0000-0000-0000-000000000000}"/>
          </ac:spMkLst>
        </pc:spChg>
        <pc:spChg chg="del mod">
          <ac:chgData name="Shubhi Agarwal" userId="82d09a7cfb951b3d" providerId="LiveId" clId="{91BBEE3F-B4E1-4EFB-8AB2-1C0745ECD63A}" dt="2022-11-25T12:16:29.832" v="1794" actId="478"/>
          <ac:spMkLst>
            <pc:docMk/>
            <pc:sldMk cId="0" sldId="268"/>
            <ac:spMk id="3" creationId="{00000000-0000-0000-0000-000000000000}"/>
          </ac:spMkLst>
        </pc:spChg>
        <pc:spChg chg="mod">
          <ac:chgData name="Shubhi Agarwal" userId="82d09a7cfb951b3d" providerId="LiveId" clId="{91BBEE3F-B4E1-4EFB-8AB2-1C0745ECD63A}" dt="2022-11-25T13:32:46.367" v="3112" actId="207"/>
          <ac:spMkLst>
            <pc:docMk/>
            <pc:sldMk cId="0" sldId="268"/>
            <ac:spMk id="4" creationId="{00000000-0000-0000-0000-000000000000}"/>
          </ac:spMkLst>
        </pc:spChg>
        <pc:spChg chg="add mod">
          <ac:chgData name="Shubhi Agarwal" userId="82d09a7cfb951b3d" providerId="LiveId" clId="{91BBEE3F-B4E1-4EFB-8AB2-1C0745ECD63A}" dt="2022-11-25T13:05:30.186" v="2850" actId="20577"/>
          <ac:spMkLst>
            <pc:docMk/>
            <pc:sldMk cId="0" sldId="268"/>
            <ac:spMk id="6" creationId="{786EDC5F-6CB6-E15A-4BB4-D84CB3623EE1}"/>
          </ac:spMkLst>
        </pc:spChg>
        <pc:picChg chg="mod">
          <ac:chgData name="Shubhi Agarwal" userId="82d09a7cfb951b3d" providerId="LiveId" clId="{91BBEE3F-B4E1-4EFB-8AB2-1C0745ECD63A}" dt="2022-11-25T13:05:31.508" v="2851" actId="1076"/>
          <ac:picMkLst>
            <pc:docMk/>
            <pc:sldMk cId="0" sldId="268"/>
            <ac:picMk id="7" creationId="{00000000-0000-0000-0000-000000000000}"/>
          </ac:picMkLst>
        </pc:picChg>
      </pc:sldChg>
      <pc:sldChg chg="addSp delSp modSp mod modAnim">
        <pc:chgData name="Shubhi Agarwal" userId="82d09a7cfb951b3d" providerId="LiveId" clId="{91BBEE3F-B4E1-4EFB-8AB2-1C0745ECD63A}" dt="2022-11-25T13:32:54.803" v="3113" actId="207"/>
        <pc:sldMkLst>
          <pc:docMk/>
          <pc:sldMk cId="0" sldId="269"/>
        </pc:sldMkLst>
        <pc:spChg chg="del mod">
          <ac:chgData name="Shubhi Agarwal" userId="82d09a7cfb951b3d" providerId="LiveId" clId="{91BBEE3F-B4E1-4EFB-8AB2-1C0745ECD63A}" dt="2022-11-25T13:06:16.163" v="2875" actId="478"/>
          <ac:spMkLst>
            <pc:docMk/>
            <pc:sldMk cId="0" sldId="269"/>
            <ac:spMk id="2" creationId="{00000000-0000-0000-0000-000000000000}"/>
          </ac:spMkLst>
        </pc:spChg>
        <pc:spChg chg="del mod">
          <ac:chgData name="Shubhi Agarwal" userId="82d09a7cfb951b3d" providerId="LiveId" clId="{91BBEE3F-B4E1-4EFB-8AB2-1C0745ECD63A}" dt="2022-11-25T12:18:49.260" v="2051" actId="478"/>
          <ac:spMkLst>
            <pc:docMk/>
            <pc:sldMk cId="0" sldId="269"/>
            <ac:spMk id="3" creationId="{00000000-0000-0000-0000-000000000000}"/>
          </ac:spMkLst>
        </pc:spChg>
        <pc:spChg chg="mod">
          <ac:chgData name="Shubhi Agarwal" userId="82d09a7cfb951b3d" providerId="LiveId" clId="{91BBEE3F-B4E1-4EFB-8AB2-1C0745ECD63A}" dt="2022-11-25T13:32:54.803" v="3113" actId="207"/>
          <ac:spMkLst>
            <pc:docMk/>
            <pc:sldMk cId="0" sldId="269"/>
            <ac:spMk id="4" creationId="{00000000-0000-0000-0000-000000000000}"/>
          </ac:spMkLst>
        </pc:spChg>
        <pc:spChg chg="del mod">
          <ac:chgData name="Shubhi Agarwal" userId="82d09a7cfb951b3d" providerId="LiveId" clId="{91BBEE3F-B4E1-4EFB-8AB2-1C0745ECD63A}" dt="2022-11-25T12:19:50.763" v="2064" actId="478"/>
          <ac:spMkLst>
            <pc:docMk/>
            <pc:sldMk cId="0" sldId="269"/>
            <ac:spMk id="5" creationId="{00000000-0000-0000-0000-000000000000}"/>
          </ac:spMkLst>
        </pc:spChg>
        <pc:spChg chg="add del mod">
          <ac:chgData name="Shubhi Agarwal" userId="82d09a7cfb951b3d" providerId="LiveId" clId="{91BBEE3F-B4E1-4EFB-8AB2-1C0745ECD63A}" dt="2022-11-25T13:06:33.043" v="2877" actId="478"/>
          <ac:spMkLst>
            <pc:docMk/>
            <pc:sldMk cId="0" sldId="269"/>
            <ac:spMk id="8" creationId="{67083692-FFA5-56E3-742C-C733CC963C2D}"/>
          </ac:spMkLst>
        </pc:spChg>
        <pc:spChg chg="add mod">
          <ac:chgData name="Shubhi Agarwal" userId="82d09a7cfb951b3d" providerId="LiveId" clId="{91BBEE3F-B4E1-4EFB-8AB2-1C0745ECD63A}" dt="2022-11-25T13:07:11.302" v="2912" actId="20577"/>
          <ac:spMkLst>
            <pc:docMk/>
            <pc:sldMk cId="0" sldId="269"/>
            <ac:spMk id="9" creationId="{4B6B2A5F-5D78-63C0-52F7-047B34062B1D}"/>
          </ac:spMkLst>
        </pc:spChg>
        <pc:picChg chg="mod">
          <ac:chgData name="Shubhi Agarwal" userId="82d09a7cfb951b3d" providerId="LiveId" clId="{91BBEE3F-B4E1-4EFB-8AB2-1C0745ECD63A}" dt="2022-11-25T13:05:52.375" v="2855" actId="1076"/>
          <ac:picMkLst>
            <pc:docMk/>
            <pc:sldMk cId="0" sldId="269"/>
            <ac:picMk id="7" creationId="{00000000-0000-0000-0000-000000000000}"/>
          </ac:picMkLst>
        </pc:picChg>
      </pc:sldChg>
      <pc:sldChg chg="addSp modSp mod modAnim">
        <pc:chgData name="Shubhi Agarwal" userId="82d09a7cfb951b3d" providerId="LiveId" clId="{91BBEE3F-B4E1-4EFB-8AB2-1C0745ECD63A}" dt="2022-11-25T13:29:46.339" v="3110"/>
        <pc:sldMkLst>
          <pc:docMk/>
          <pc:sldMk cId="0" sldId="271"/>
        </pc:sldMkLst>
        <pc:spChg chg="add mod">
          <ac:chgData name="Shubhi Agarwal" userId="82d09a7cfb951b3d" providerId="LiveId" clId="{91BBEE3F-B4E1-4EFB-8AB2-1C0745ECD63A}" dt="2022-11-25T13:29:35.834" v="3108" actId="1076"/>
          <ac:spMkLst>
            <pc:docMk/>
            <pc:sldMk cId="0" sldId="271"/>
            <ac:spMk id="2" creationId="{E3902BD6-1DC9-C5EA-952F-62E81E154597}"/>
          </ac:spMkLst>
        </pc:spChg>
        <pc:picChg chg="mod">
          <ac:chgData name="Shubhi Agarwal" userId="82d09a7cfb951b3d" providerId="LiveId" clId="{91BBEE3F-B4E1-4EFB-8AB2-1C0745ECD63A}" dt="2022-11-25T13:07:31.474" v="2916" actId="14100"/>
          <ac:picMkLst>
            <pc:docMk/>
            <pc:sldMk cId="0" sldId="271"/>
            <ac:picMk id="5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074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9760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287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6364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7709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0711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5022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787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05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78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61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27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35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976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055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962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767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64AADE9-47F6-472E-A6E3-7B2F081D056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3FC2FFC-C68F-4E93-90BE-0D3B4BFDC8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950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640" y="71120"/>
            <a:ext cx="8519160" cy="1109980"/>
          </a:xfrm>
        </p:spPr>
        <p:txBody>
          <a:bodyPr>
            <a:normAutofit/>
          </a:bodyPr>
          <a:lstStyle/>
          <a:p>
            <a:pPr algn="ctr"/>
            <a:r>
              <a:rPr lang="en-US" sz="48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PRESENTATION</a:t>
            </a:r>
            <a:r>
              <a:rPr lang="en-US" sz="4800" dirty="0"/>
              <a:t>  </a:t>
            </a:r>
            <a:endParaRPr lang="en-IN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642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IN" dirty="0"/>
          </a:p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5925119" y="2967335"/>
            <a:ext cx="3417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endParaRPr lang="en-IN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59" y="170201"/>
            <a:ext cx="3287247" cy="14122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38200" y="3080534"/>
            <a:ext cx="5350167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9959" y="3949738"/>
            <a:ext cx="6096000" cy="2974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TEAM MEMBERS:-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40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</a:rPr>
              <a:t>ANJALI KUMARI   (201500095)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</a:rPr>
              <a:t>NAINA JOHRI        (201500422)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</a:rPr>
              <a:t>SHUBHI AGARWAL (201500682)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106" y="2675413"/>
            <a:ext cx="4058920" cy="40589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5C9E2F6-737F-4BEF-6414-7CB615391A1A}"/>
              </a:ext>
            </a:extLst>
          </p:cNvPr>
          <p:cNvSpPr/>
          <p:nvPr/>
        </p:nvSpPr>
        <p:spPr>
          <a:xfrm>
            <a:off x="5402925" y="1067098"/>
            <a:ext cx="3663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TECHHERO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39563" y="1828800"/>
            <a:ext cx="6485859" cy="488735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4D9712-B5A0-78CC-B4F5-59E79DD8AB2D}"/>
              </a:ext>
            </a:extLst>
          </p:cNvPr>
          <p:cNvSpPr txBox="1"/>
          <p:nvPr/>
        </p:nvSpPr>
        <p:spPr>
          <a:xfrm flipH="1">
            <a:off x="838200" y="2527735"/>
            <a:ext cx="36567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our team page which will help the users to connect with the people behind this website and also get to know more about the various technical things.</a:t>
            </a:r>
          </a:p>
          <a:p>
            <a:endParaRPr lang="en-US" dirty="0"/>
          </a:p>
          <a:p>
            <a:r>
              <a:rPr lang="en-US" dirty="0"/>
              <a:t>If any problem is faced by the users they can also connect with the developers through this page.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C1A9F-5CB8-3300-5F16-C7F4E6C9E816}"/>
              </a:ext>
            </a:extLst>
          </p:cNvPr>
          <p:cNvSpPr/>
          <p:nvPr/>
        </p:nvSpPr>
        <p:spPr>
          <a:xfrm>
            <a:off x="3569792" y="358605"/>
            <a:ext cx="34387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Our Team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17211" y="1259019"/>
            <a:ext cx="4012310" cy="2254366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808073"/>
            <a:ext cx="5183188" cy="5410625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</a:rPr>
              <a:t>This is the to-do list section users can maintain their daily study schedule which will help them to maintain the consistency in their studies as they will have all their task at one place.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12" y="3636334"/>
            <a:ext cx="5339708" cy="25823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797C5A2-07E5-460E-F5E7-E7BDECF0F108}"/>
              </a:ext>
            </a:extLst>
          </p:cNvPr>
          <p:cNvSpPr/>
          <p:nvPr/>
        </p:nvSpPr>
        <p:spPr>
          <a:xfrm>
            <a:off x="3882519" y="111390"/>
            <a:ext cx="33153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To-Do List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72200" y="1691005"/>
            <a:ext cx="5183505" cy="81407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1729" y="2119592"/>
            <a:ext cx="4664541" cy="368458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This is the books recommended page where users can get some awesome books at affordable price .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These are the books which have been recommended by the people who have followed them.</a:t>
            </a:r>
          </a:p>
        </p:txBody>
      </p:sp>
      <p:pic>
        <p:nvPicPr>
          <p:cNvPr id="7" name="Content Placeholder 6" descr="Screenshot (13)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845810" y="1536821"/>
            <a:ext cx="6194425" cy="48501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6EDC5F-6CB6-E15A-4BB4-D84CB3623EE1}"/>
              </a:ext>
            </a:extLst>
          </p:cNvPr>
          <p:cNvSpPr/>
          <p:nvPr/>
        </p:nvSpPr>
        <p:spPr>
          <a:xfrm>
            <a:off x="2519361" y="219781"/>
            <a:ext cx="59234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Suggested Books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35" y="2162639"/>
            <a:ext cx="4937655" cy="30305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This is the page containing blogs having some technologies which are in high demand in the industry. Users can read more about these technologies.</a:t>
            </a:r>
          </a:p>
        </p:txBody>
      </p:sp>
      <p:pic>
        <p:nvPicPr>
          <p:cNvPr id="7" name="Content Placeholder 6" descr="Screenshot (14)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6000" y="2162639"/>
            <a:ext cx="4929188" cy="27713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B6B2A5F-5D78-63C0-52F7-047B34062B1D}"/>
              </a:ext>
            </a:extLst>
          </p:cNvPr>
          <p:cNvSpPr/>
          <p:nvPr/>
        </p:nvSpPr>
        <p:spPr>
          <a:xfrm>
            <a:off x="2553453" y="741493"/>
            <a:ext cx="6144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Educational Blogs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5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510" y="1176655"/>
            <a:ext cx="12207875" cy="28126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902BD6-1DC9-C5EA-952F-62E81E154597}"/>
              </a:ext>
            </a:extLst>
          </p:cNvPr>
          <p:cNvSpPr txBox="1"/>
          <p:nvPr/>
        </p:nvSpPr>
        <p:spPr>
          <a:xfrm>
            <a:off x="1398495" y="4329959"/>
            <a:ext cx="77096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References-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www.geekforgeks.com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www.javatpoint.com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www.w3schools.com</a:t>
            </a:r>
          </a:p>
          <a:p>
            <a:endParaRPr lang="en-US" dirty="0"/>
          </a:p>
          <a:p>
            <a:r>
              <a:rPr lang="en-US" dirty="0"/>
              <a:t>Faculty </a:t>
            </a:r>
            <a:r>
              <a:rPr lang="en-US" dirty="0" err="1"/>
              <a:t>Guidence</a:t>
            </a:r>
            <a:r>
              <a:rPr lang="en-US" dirty="0"/>
              <a:t>-</a:t>
            </a:r>
          </a:p>
          <a:p>
            <a:r>
              <a:rPr lang="en-US" dirty="0"/>
              <a:t>Md </a:t>
            </a:r>
            <a:r>
              <a:rPr lang="en-US" dirty="0" err="1"/>
              <a:t>Farmanul</a:t>
            </a:r>
            <a:r>
              <a:rPr lang="en-US" dirty="0"/>
              <a:t> Haque(Technical Trainer)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0" y="619760"/>
            <a:ext cx="10906760" cy="559816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518" y="2141537"/>
            <a:ext cx="6959002" cy="43513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654D8C-0CD9-35EC-69C7-AAFB1099E759}"/>
              </a:ext>
            </a:extLst>
          </p:cNvPr>
          <p:cNvSpPr txBox="1"/>
          <p:nvPr/>
        </p:nvSpPr>
        <p:spPr>
          <a:xfrm>
            <a:off x="537883" y="2958353"/>
            <a:ext cx="30659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any website the home page plays a crucial role as it tells the motive of the website.</a:t>
            </a:r>
          </a:p>
          <a:p>
            <a:endParaRPr lang="en-US" dirty="0"/>
          </a:p>
          <a:p>
            <a:r>
              <a:rPr lang="en-US" dirty="0"/>
              <a:t>In this website we have used an image carousel which have some interview experiences of some who are placed at high packages.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7584EA-9DE5-F075-8B0F-15EC8908375E}"/>
              </a:ext>
            </a:extLst>
          </p:cNvPr>
          <p:cNvSpPr/>
          <p:nvPr/>
        </p:nvSpPr>
        <p:spPr>
          <a:xfrm>
            <a:off x="3339875" y="457319"/>
            <a:ext cx="42033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Home page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79204" y="2564374"/>
            <a:ext cx="5181599" cy="3577572"/>
          </a:xfr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55510" y="2548541"/>
            <a:ext cx="4933950" cy="3593405"/>
          </a:xfrm>
        </p:spPr>
      </p:pic>
      <p:sp>
        <p:nvSpPr>
          <p:cNvPr id="5" name="Text Box 4"/>
          <p:cNvSpPr txBox="1"/>
          <p:nvPr/>
        </p:nvSpPr>
        <p:spPr>
          <a:xfrm>
            <a:off x="579120" y="1424940"/>
            <a:ext cx="10353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2800" dirty="0"/>
              <a:t>Here we have added some of our courses which consist notes of module1 and module2.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B23407-0623-0594-AA24-42B76354107D}"/>
              </a:ext>
            </a:extLst>
          </p:cNvPr>
          <p:cNvSpPr/>
          <p:nvPr/>
        </p:nvSpPr>
        <p:spPr>
          <a:xfrm>
            <a:off x="3895792" y="315311"/>
            <a:ext cx="28584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Courses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1140" y="1804670"/>
            <a:ext cx="6780643" cy="4237542"/>
          </a:xfrm>
        </p:spPr>
      </p:pic>
      <p:sp>
        <p:nvSpPr>
          <p:cNvPr id="3" name="Text Box 2"/>
          <p:cNvSpPr txBox="1"/>
          <p:nvPr/>
        </p:nvSpPr>
        <p:spPr>
          <a:xfrm>
            <a:off x="0" y="1804670"/>
            <a:ext cx="46278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Here are some of our </a:t>
            </a:r>
            <a:r>
              <a:rPr lang="en-US" sz="2800" dirty="0" err="1"/>
              <a:t>upcomming</a:t>
            </a:r>
            <a:r>
              <a:rPr lang="en-US" sz="2800" dirty="0"/>
              <a:t> courses.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59443D-724E-808F-F374-6781C6894A5E}"/>
              </a:ext>
            </a:extLst>
          </p:cNvPr>
          <p:cNvSpPr/>
          <p:nvPr/>
        </p:nvSpPr>
        <p:spPr>
          <a:xfrm>
            <a:off x="3289583" y="134488"/>
            <a:ext cx="47163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Coming Soon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05263" y="1507330"/>
            <a:ext cx="4371553" cy="4720749"/>
          </a:xfrm>
          <a:ln>
            <a:solidFill>
              <a:schemeClr val="accent1"/>
            </a:solidFill>
          </a:ln>
        </p:spPr>
      </p:pic>
      <p:sp>
        <p:nvSpPr>
          <p:cNvPr id="3" name="Text Box 2"/>
          <p:cNvSpPr txBox="1"/>
          <p:nvPr/>
        </p:nvSpPr>
        <p:spPr>
          <a:xfrm>
            <a:off x="0" y="2124075"/>
            <a:ext cx="6520815" cy="1383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Here we have provided Bootcamp of React which is of 5 days .</a:t>
            </a:r>
          </a:p>
          <a:p>
            <a:endParaRPr lang="en-US" sz="2800" dirty="0"/>
          </a:p>
        </p:txBody>
      </p:sp>
      <p:sp>
        <p:nvSpPr>
          <p:cNvPr id="10" name="Text Box 9"/>
          <p:cNvSpPr txBox="1"/>
          <p:nvPr/>
        </p:nvSpPr>
        <p:spPr>
          <a:xfrm>
            <a:off x="108585" y="4658360"/>
            <a:ext cx="598741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By clicking on </a:t>
            </a:r>
            <a:r>
              <a:rPr lang="en-US" sz="2800" dirty="0" err="1"/>
              <a:t>GetInfo</a:t>
            </a:r>
            <a:r>
              <a:rPr lang="en-US" sz="2800" dirty="0"/>
              <a:t> you can get information regarding </a:t>
            </a:r>
            <a:r>
              <a:rPr lang="en-US" sz="2800" dirty="0" err="1"/>
              <a:t>ReactBootcamp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1265CB-153B-C231-92D4-C5876BFCF511}"/>
              </a:ext>
            </a:extLst>
          </p:cNvPr>
          <p:cNvSpPr/>
          <p:nvPr/>
        </p:nvSpPr>
        <p:spPr>
          <a:xfrm>
            <a:off x="3794203" y="401936"/>
            <a:ext cx="37882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BootCamp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300" y="1918447"/>
            <a:ext cx="8360980" cy="4574428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0682" y="2102522"/>
            <a:ext cx="365823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Here we have given a brief detail of our </a:t>
            </a:r>
            <a:r>
              <a:rPr lang="en-US" sz="2800" dirty="0" err="1"/>
              <a:t>ReactBootcamp</a:t>
            </a:r>
            <a:r>
              <a:rPr lang="en-US" sz="2800" dirty="0"/>
              <a:t> content .</a:t>
            </a:r>
          </a:p>
          <a:p>
            <a:r>
              <a:rPr lang="en-US" sz="2800" dirty="0"/>
              <a:t>By clicking on Register Here you can  redirect to the </a:t>
            </a:r>
            <a:r>
              <a:rPr lang="en-US" sz="2800" dirty="0" err="1"/>
              <a:t>registeration</a:t>
            </a:r>
            <a:r>
              <a:rPr lang="en-US" sz="2800" dirty="0"/>
              <a:t> page.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08CE57-68C5-8BA9-9951-2E8D9C7ABDF8}"/>
              </a:ext>
            </a:extLst>
          </p:cNvPr>
          <p:cNvSpPr/>
          <p:nvPr/>
        </p:nvSpPr>
        <p:spPr>
          <a:xfrm>
            <a:off x="2413168" y="441415"/>
            <a:ext cx="58416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React Bootcamp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0000" y="2160494"/>
            <a:ext cx="6898640" cy="415902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728882"/>
          </a:xfrm>
        </p:spPr>
        <p:txBody>
          <a:bodyPr>
            <a:noAutofit/>
          </a:bodyPr>
          <a:lstStyle/>
          <a:p>
            <a:r>
              <a:rPr lang="en-US" altLang="en-IN" sz="2600" dirty="0">
                <a:solidFill>
                  <a:schemeClr val="tx1"/>
                </a:solidFill>
              </a:rPr>
              <a:t>In this registration form users need to fill up </a:t>
            </a:r>
          </a:p>
          <a:p>
            <a:r>
              <a:rPr lang="en-US" altLang="en-IN" sz="2600" dirty="0">
                <a:solidFill>
                  <a:schemeClr val="tx1"/>
                </a:solidFill>
              </a:rPr>
              <a:t>their credentials  .</a:t>
            </a:r>
          </a:p>
          <a:p>
            <a:r>
              <a:rPr lang="en-US" altLang="en-IN" sz="2600" dirty="0">
                <a:solidFill>
                  <a:schemeClr val="tx1"/>
                </a:solidFill>
              </a:rPr>
              <a:t>In this registration form user details will be </a:t>
            </a:r>
          </a:p>
          <a:p>
            <a:r>
              <a:rPr lang="en-US" altLang="en-IN" sz="2600" dirty="0">
                <a:solidFill>
                  <a:schemeClr val="tx1"/>
                </a:solidFill>
              </a:rPr>
              <a:t>saved in the firebase which is being used as a</a:t>
            </a:r>
          </a:p>
          <a:p>
            <a:r>
              <a:rPr lang="en-US" altLang="en-IN" sz="2600" dirty="0">
                <a:solidFill>
                  <a:schemeClr val="tx1"/>
                </a:solidFill>
              </a:rPr>
              <a:t>backend platform.</a:t>
            </a:r>
          </a:p>
          <a:p>
            <a:endParaRPr lang="en-US" altLang="en-IN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85D6C8-8C49-E0C9-2193-873A0C212F5C}"/>
              </a:ext>
            </a:extLst>
          </p:cNvPr>
          <p:cNvSpPr/>
          <p:nvPr/>
        </p:nvSpPr>
        <p:spPr>
          <a:xfrm>
            <a:off x="1224850" y="658923"/>
            <a:ext cx="28328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Register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514" y="2017060"/>
            <a:ext cx="6189233" cy="391757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ABB55A-211C-FDD3-A0FB-B450FFA10C15}"/>
              </a:ext>
            </a:extLst>
          </p:cNvPr>
          <p:cNvSpPr txBox="1"/>
          <p:nvPr/>
        </p:nvSpPr>
        <p:spPr>
          <a:xfrm>
            <a:off x="7180729" y="2017059"/>
            <a:ext cx="46975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our Services section which sums up some of our services which are available for the users like 24*7 and 365 days access to the courses and the bootcamps on various technologies .</a:t>
            </a:r>
          </a:p>
          <a:p>
            <a:endParaRPr lang="en-US" dirty="0"/>
          </a:p>
          <a:p>
            <a:r>
              <a:rPr lang="en-US" dirty="0"/>
              <a:t>User can also maintain their list of task through our to-do list section.</a:t>
            </a:r>
          </a:p>
          <a:p>
            <a:endParaRPr lang="en-US" dirty="0"/>
          </a:p>
          <a:p>
            <a:r>
              <a:rPr lang="en-US" dirty="0"/>
              <a:t>We have recommended some books of various technologies.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424AD-60B6-B2E4-F2D9-D3D00574F76C}"/>
              </a:ext>
            </a:extLst>
          </p:cNvPr>
          <p:cNvSpPr/>
          <p:nvPr/>
        </p:nvSpPr>
        <p:spPr>
          <a:xfrm>
            <a:off x="3426849" y="618582"/>
            <a:ext cx="43701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Our Services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6057" y="1963270"/>
            <a:ext cx="3993352" cy="428513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4CD4AE-7D60-1D3F-6E13-B87EDAE6B393}"/>
              </a:ext>
            </a:extLst>
          </p:cNvPr>
          <p:cNvSpPr txBox="1"/>
          <p:nvPr/>
        </p:nvSpPr>
        <p:spPr>
          <a:xfrm>
            <a:off x="6526306" y="1963271"/>
            <a:ext cx="46616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our menu bar through which user can navigate through various pages.</a:t>
            </a:r>
          </a:p>
          <a:p>
            <a:endParaRPr lang="en-US" dirty="0"/>
          </a:p>
          <a:p>
            <a:r>
              <a:rPr lang="en-US" dirty="0"/>
              <a:t>In this we have added home page, about us , to-do list , books recommended and blogs pages.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D4444F-4229-CA1E-0AA3-1617A9B97C52}"/>
              </a:ext>
            </a:extLst>
          </p:cNvPr>
          <p:cNvSpPr/>
          <p:nvPr/>
        </p:nvSpPr>
        <p:spPr>
          <a:xfrm>
            <a:off x="3243361" y="358606"/>
            <a:ext cx="51315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Navigation Bar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183</TotalTime>
  <Words>449</Words>
  <Application>Microsoft Office PowerPoint</Application>
  <PresentationFormat>Widescreen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Slice</vt:lpstr>
      <vt:lpstr>PRESENTATION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</dc:title>
  <dc:creator>Anjali Kumari</dc:creator>
  <cp:lastModifiedBy>Shubhi Agarwal</cp:lastModifiedBy>
  <cp:revision>3</cp:revision>
  <dcterms:created xsi:type="dcterms:W3CDTF">2022-11-24T16:54:00Z</dcterms:created>
  <dcterms:modified xsi:type="dcterms:W3CDTF">2022-11-25T13:36:34Z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B7747E7014A646E6864DC3D12BFE10FD</vt:lpwstr>
  </property>
  <property fmtid="{D5CDD505-2E9C-101B-9397-08002B2CF9AE}" pid="3" name="KSOProductBuildVer">
    <vt:lpwstr>1033-11.2.0.11380</vt:lpwstr>
  </property>
</Properties>
</file>

<file path=docProps/thumbnail.jpeg>
</file>